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9" y="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7C91C3-C2F2-372C-1DD9-A297C4B78D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1917230-8930-2081-27E7-C39075117C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ED7EE94-3D2B-5929-6509-B05111F251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6EFA-BB0C-4BFB-BC55-66B866EB78DB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83900E-366E-A027-434C-47949827A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783479-9E8D-BAAE-3C99-7D18810BD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C917-65FF-4147-8900-7CA1204A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2379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BBDD46-4FAA-CC44-1089-0EEDD4137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8C986B6-CCC9-44F0-DF47-8172594B9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66551B-5610-937C-840B-3A2BE8212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6EFA-BB0C-4BFB-BC55-66B866EB78DB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EEB89F-EC93-6C9C-1FA2-0F44D3855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3E425C-4EA7-92B4-C4F6-D37ECCD4B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C917-65FF-4147-8900-7CA1204A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32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EDB1040-4372-1514-2CD4-085E4F455D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71BADB4-D052-B3AA-593D-1BCC968FB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EF149BD-8790-8005-F80B-3320AC2B0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6EFA-BB0C-4BFB-BC55-66B866EB78DB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5404267-0F75-59F2-FA97-534E3E7F6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6C8CC02-A632-108B-DBEF-1A78D4FF9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C917-65FF-4147-8900-7CA1204A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6061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A0E94E-14DB-C777-FD6F-6C6444F2BE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FE75DC4-0CD8-3147-370A-6466102AEB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A4486B-9620-75C4-5D6C-AA89F04FA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6EFA-BB0C-4BFB-BC55-66B866EB78DB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619F7F-F63D-6652-3DF8-D1573778D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871B38D-5385-EC18-84F8-E7B91649A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C917-65FF-4147-8900-7CA1204A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0662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1C3D69-415B-62EF-74B0-F449AE4D1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4FF3507-5ED4-8D65-778F-4AC8EF2CE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549CFB-7C84-BE01-4F3F-4F845A7DA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6EFA-BB0C-4BFB-BC55-66B866EB78DB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9B90A5-2B54-03D6-CEC6-A8F3BE040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231CE2B-1562-A9B1-BA9C-F196465B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C917-65FF-4147-8900-7CA1204A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114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228DCB-DAC4-20C1-D2F0-3A02C291E3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EC6E04C-9570-A74C-9447-5F54C2A626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A1AE5A3-3DA5-58AA-D471-64DE8EF68D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2B9CFBA-09D0-2095-7F57-703D40187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6EFA-BB0C-4BFB-BC55-66B866EB78DB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B31F205-8318-3FF2-22E2-AD12412E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DC02165-FCD1-E8F3-A5E3-3958F6800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C917-65FF-4147-8900-7CA1204A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05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07D726E-08F4-CE5E-4EE5-9FDBD3016A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9FB9DC-17E1-4E6A-8C95-E52384E72B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3239FE2-7797-2145-B0CF-E6C6096743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5738DCB-D2C0-7100-252C-3970E0751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E602711D-5030-8975-F6F3-506EB0D1C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3281ABE-DB56-2248-B628-A4144156E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6EFA-BB0C-4BFB-BC55-66B866EB78DB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CFCE0D7-EB8D-1169-2BEF-3695048D9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E3D0687E-0A12-ED50-A27B-E8BF07439D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C917-65FF-4147-8900-7CA1204A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550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1EEEDD2-6D35-AB1C-B592-336558AC5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B379B30-79B3-39AF-07DC-6964F070B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6EFA-BB0C-4BFB-BC55-66B866EB78DB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A6A13C2-BD63-9634-C7B6-59CF3EFD5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5F0FED8-687D-0E07-48EC-9ED4BD559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C917-65FF-4147-8900-7CA1204A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885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8A13521-8A89-5960-CD4F-F4F1DA0D2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6EFA-BB0C-4BFB-BC55-66B866EB78DB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F33FCD5-B24F-113F-5BF9-EAE00BD88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57FF43E-56B3-A517-BB16-BAB71D776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C917-65FF-4147-8900-7CA1204A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546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3DA581-F8D6-48C3-CF80-168767220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4F20600-1AD5-52DF-2E05-5C65C6133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86A65A4-890C-29F4-D99E-CD0EB4B777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E14A9B5-EB96-25B6-260C-6EDC2DB7E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6EFA-BB0C-4BFB-BC55-66B866EB78DB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47E4BC3-B484-405A-B003-AB7984AE5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C2FD38E-B1AC-87D0-9C13-0BFE86983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C917-65FF-4147-8900-7CA1204A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949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4C0142-D83E-A1A6-E3E0-EA5AC9CFB1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B11F3F5-D590-71DD-CD6D-0D3032667E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D0FA93-FBAD-E1AC-2599-3F7A77C3CA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D4CF764-E269-3449-F191-7F431285F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56EFA-BB0C-4BFB-BC55-66B866EB78DB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AC718DC-EF21-2BCE-7F16-380CE4FBD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4904BC4-870A-AAD6-12AF-72FD1561A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EC917-65FF-4147-8900-7CA1204A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091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1D3871C-FA4D-A6A3-7453-648D4D2B8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F478A40-07F9-1143-7562-32A83F91D3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1F6CA4-8DD0-F1FF-59F0-7E9193C96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B556EFA-BB0C-4BFB-BC55-66B866EB78DB}" type="datetimeFigureOut">
              <a:rPr kumimoji="1" lang="ja-JP" altLang="en-US" smtClean="0"/>
              <a:t>2024/7/24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99546A0-CC1F-965C-DBDC-3EA30B206B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D055178-C843-0493-9986-876E745CFE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7EC917-65FF-4147-8900-7CA1204A24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5170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図 4" descr="イトスギの葉の上にある雨のしずく">
            <a:extLst>
              <a:ext uri="{FF2B5EF4-FFF2-40B4-BE49-F238E27FC236}">
                <a16:creationId xmlns:a16="http://schemas.microsoft.com/office/drawing/2014/main" id="{0F35A0B6-ED31-CA03-ADC3-8AECAC8086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0" b="3870"/>
          <a:stretch/>
        </p:blipFill>
        <p:spPr>
          <a:xfrm>
            <a:off x="1" y="0"/>
            <a:ext cx="12191999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4EBAE09E-0D07-9136-8A67-AAE5AD4282D1}"/>
              </a:ext>
            </a:extLst>
          </p:cNvPr>
          <p:cNvSpPr/>
          <p:nvPr/>
        </p:nvSpPr>
        <p:spPr>
          <a:xfrm>
            <a:off x="682284" y="358726"/>
            <a:ext cx="5308422" cy="81613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約</a:t>
            </a:r>
            <a:r>
              <a:rPr kumimoji="1" lang="en-US" altLang="ja-JP" sz="3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r>
              <a:rPr kumimoji="1" lang="ja-JP" altLang="en-US" sz="36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年ぶりの新版です。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E6E095F-9635-4E96-6B17-2158A0119825}"/>
              </a:ext>
            </a:extLst>
          </p:cNvPr>
          <p:cNvSpPr txBox="1"/>
          <p:nvPr/>
        </p:nvSpPr>
        <p:spPr>
          <a:xfrm>
            <a:off x="8443984" y="6171652"/>
            <a:ext cx="35113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Academic Press, Inc.</a:t>
            </a:r>
            <a:endParaRPr lang="ja-JP" altLang="en-US" sz="2400" b="1" dirty="0">
              <a:solidFill>
                <a:srgbClr val="FFFF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DC4E1312-9C34-7A8D-2962-CE56A0D5015D}"/>
              </a:ext>
            </a:extLst>
          </p:cNvPr>
          <p:cNvSpPr txBox="1"/>
          <p:nvPr/>
        </p:nvSpPr>
        <p:spPr>
          <a:xfrm>
            <a:off x="886002" y="5764696"/>
            <a:ext cx="22621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54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発売中</a:t>
            </a: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0C7153C2-A804-B958-FC4D-9BE3D73768C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275" y="1739745"/>
            <a:ext cx="2781611" cy="3630003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DA5E2EFB-A511-B9B4-E828-72F11C5CD57C}"/>
              </a:ext>
            </a:extLst>
          </p:cNvPr>
          <p:cNvSpPr txBox="1"/>
          <p:nvPr/>
        </p:nvSpPr>
        <p:spPr>
          <a:xfrm>
            <a:off x="3908442" y="3108470"/>
            <a:ext cx="6996203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ja-JP" altLang="en-US" sz="36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アグリオス・植物病理学 第</a:t>
            </a:r>
            <a:r>
              <a:rPr lang="en-US" altLang="ja-JP" sz="36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36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版</a:t>
            </a:r>
          </a:p>
          <a:p>
            <a:pPr algn="ctr"/>
            <a:r>
              <a:rPr lang="en-US" altLang="ja-JP" sz="2800" b="1" dirty="0" err="1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Agrios</a:t>
            </a:r>
            <a:r>
              <a:rPr lang="en-US" altLang="ja-JP" sz="2800" b="1" dirty="0">
                <a:solidFill>
                  <a:srgbClr val="FFFF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' PlantPathology6th ed.</a:t>
            </a:r>
          </a:p>
        </p:txBody>
      </p:sp>
    </p:spTree>
    <p:extLst>
      <p:ext uri="{BB962C8B-B14F-4D97-AF65-F5344CB8AC3E}">
        <p14:creationId xmlns:p14="http://schemas.microsoft.com/office/powerpoint/2010/main" val="3312327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24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坂本 晋一</dc:creator>
  <cp:lastModifiedBy>坂本 晋一</cp:lastModifiedBy>
  <cp:revision>1</cp:revision>
  <dcterms:created xsi:type="dcterms:W3CDTF">2024-07-24T02:57:11Z</dcterms:created>
  <dcterms:modified xsi:type="dcterms:W3CDTF">2024-07-24T03:16:28Z</dcterms:modified>
</cp:coreProperties>
</file>